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2" r:id="rId3"/>
    <p:sldId id="267" r:id="rId4"/>
    <p:sldId id="291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9" r:id="rId27"/>
    <p:sldId id="290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2473" autoAdjust="0"/>
  </p:normalViewPr>
  <p:slideViewPr>
    <p:cSldViewPr>
      <p:cViewPr varScale="1">
        <p:scale>
          <a:sx n="25" d="100"/>
          <a:sy n="25" d="100"/>
        </p:scale>
        <p:origin x="-188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2649E3-3824-4CA5-BD2D-E1A2046E70D2}" type="datetimeFigureOut">
              <a:rPr lang="en-US" smtClean="0"/>
              <a:t>9/5/19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C763FA-3580-463C-AA58-4496610D5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1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763FA-3580-463C-AA58-4496610D50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32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E4DF-086A-4080-A078-B05520C193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11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763FA-3580-463C-AA58-4496610D50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6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DE4DF-086A-4080-A078-B05520C193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8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152400"/>
            <a:ext cx="3733800" cy="3352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3657600"/>
            <a:ext cx="3733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9/5/19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1" y="4495800"/>
            <a:ext cx="3235804" cy="1136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14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9/5/19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3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9/5/19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6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9/5/19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9/5/19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0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9/5/19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4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9/5/19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8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9/5/19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5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0" y="609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AEF4-7818-4F00-BA3B-31FFE45E674C}" type="datetimeFigureOut">
              <a:rPr lang="en-US" smtClean="0"/>
              <a:t>9/5/19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n arrow points to the right, symbolizing forward progress beside the words Disability Rights Ohio." title="Disability Rights Ohio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6" y="457200"/>
            <a:ext cx="216877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4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2AEF4-7818-4F00-BA3B-31FFE45E674C}" type="datetimeFigureOut">
              <a:rPr lang="en-US" smtClean="0"/>
              <a:t>9/5/19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5A05F-BD3E-4FBB-9AA9-DCADAEBA7E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6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disabilityrightsohio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isabilityrightsohio.org/negotiation-skills-for-parent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Negotiation Skills for Parents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to Get the Special Education your Child with Disabilities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7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Communicate with the right 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the person who has the authority to fix the problem</a:t>
            </a:r>
          </a:p>
          <a:p>
            <a:r>
              <a:rPr lang="en-US" dirty="0" smtClean="0"/>
              <a:t>Find a person with whom you have established a good relationship</a:t>
            </a:r>
          </a:p>
          <a:p>
            <a:r>
              <a:rPr lang="en-US" dirty="0" smtClean="0"/>
              <a:t>Ensure that there will be follow up to your request and compliance with timelines for resolution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0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Communicate with the right person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Teacher</a:t>
            </a:r>
            <a:r>
              <a:rPr lang="en-US" dirty="0" smtClean="0"/>
              <a:t>: classroom based information</a:t>
            </a:r>
          </a:p>
          <a:p>
            <a:r>
              <a:rPr lang="en-US" u="sng" dirty="0" smtClean="0"/>
              <a:t>Principal</a:t>
            </a:r>
            <a:r>
              <a:rPr lang="en-US" dirty="0" smtClean="0"/>
              <a:t>: building level information</a:t>
            </a:r>
          </a:p>
          <a:p>
            <a:r>
              <a:rPr lang="en-US" u="sng" dirty="0" smtClean="0"/>
              <a:t>Special education administrator</a:t>
            </a:r>
            <a:r>
              <a:rPr lang="en-US" dirty="0" smtClean="0"/>
              <a:t>: district-wide information</a:t>
            </a:r>
          </a:p>
          <a:p>
            <a:r>
              <a:rPr lang="en-US" u="sng" dirty="0" smtClean="0"/>
              <a:t>Superintendent</a:t>
            </a:r>
            <a:r>
              <a:rPr lang="en-US" dirty="0" smtClean="0"/>
              <a:t>: ultimate decision-maker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40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Resolve problems at the lowest level</a:t>
            </a:r>
          </a:p>
          <a:p>
            <a:r>
              <a:rPr lang="en-US" dirty="0" smtClean="0"/>
              <a:t>Work your way up the chain if you don’t get results</a:t>
            </a:r>
          </a:p>
          <a:p>
            <a:r>
              <a:rPr lang="en-US" dirty="0" smtClean="0"/>
              <a:t>Ask people how they prefer to communicate</a:t>
            </a:r>
          </a:p>
          <a:p>
            <a:r>
              <a:rPr lang="en-US" dirty="0" smtClean="0"/>
              <a:t>Consider establishing a method of regular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75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contact</a:t>
            </a:r>
          </a:p>
          <a:p>
            <a:pPr lvl="1"/>
            <a:r>
              <a:rPr lang="en-US" dirty="0" smtClean="0"/>
              <a:t>Know when to use it</a:t>
            </a:r>
          </a:p>
          <a:p>
            <a:pPr lvl="1"/>
            <a:r>
              <a:rPr lang="en-US" dirty="0" smtClean="0"/>
              <a:t>Establish rapport with staff so that personal communication is more effective</a:t>
            </a:r>
          </a:p>
          <a:p>
            <a:pPr lvl="1"/>
            <a:r>
              <a:rPr lang="en-US" dirty="0" smtClean="0"/>
              <a:t>Allows you to gauge a person’s reaction to your request through body language, and demeanor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641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Telephone contact</a:t>
            </a:r>
          </a:p>
          <a:p>
            <a:pPr lvl="1"/>
            <a:r>
              <a:rPr lang="en-US" dirty="0" smtClean="0"/>
              <a:t>Can be effective if the issue to resolve is simple</a:t>
            </a:r>
          </a:p>
          <a:p>
            <a:pPr lvl="1"/>
            <a:r>
              <a:rPr lang="en-US" dirty="0" smtClean="0"/>
              <a:t>Useful if time is limited and you don’t have time to write a letter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55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communication</a:t>
            </a:r>
          </a:p>
          <a:p>
            <a:pPr lvl="1"/>
            <a:r>
              <a:rPr lang="en-US" dirty="0" smtClean="0"/>
              <a:t>Good for making specific requests when you need to establish a record and timeline</a:t>
            </a:r>
          </a:p>
          <a:p>
            <a:pPr lvl="1"/>
            <a:r>
              <a:rPr lang="en-US" dirty="0" smtClean="0"/>
              <a:t>May make it more likely a response will be received</a:t>
            </a:r>
          </a:p>
          <a:p>
            <a:pPr lvl="1"/>
            <a:r>
              <a:rPr lang="en-US" dirty="0" smtClean="0"/>
              <a:t>Look for sample letters if you need a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97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Document all communications</a:t>
            </a:r>
          </a:p>
          <a:p>
            <a:r>
              <a:rPr lang="en-US" dirty="0" smtClean="0"/>
              <a:t>Keep a notebook or other written log of discussions including date, person, subject, and summary of discussion</a:t>
            </a:r>
          </a:p>
          <a:p>
            <a:r>
              <a:rPr lang="en-US" dirty="0" smtClean="0"/>
              <a:t>Keep a copy of all correspondence sent or received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3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communicate when you are angry</a:t>
            </a:r>
          </a:p>
          <a:p>
            <a:r>
              <a:rPr lang="en-US" dirty="0" smtClean="0"/>
              <a:t>Take time to cool off before making a phone call, writing an email, or sending a letter</a:t>
            </a:r>
          </a:p>
          <a:p>
            <a:r>
              <a:rPr lang="en-US" dirty="0" smtClean="0"/>
              <a:t>Angry communications can be used against the writer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05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prepared is the best way to get good results at meetings</a:t>
            </a:r>
          </a:p>
          <a:p>
            <a:r>
              <a:rPr lang="en-US" dirty="0" smtClean="0"/>
              <a:t>You should:</a:t>
            </a:r>
          </a:p>
          <a:p>
            <a:pPr lvl="1"/>
            <a:r>
              <a:rPr lang="en-US" dirty="0" smtClean="0"/>
              <a:t>Know the strength of your position</a:t>
            </a:r>
          </a:p>
          <a:p>
            <a:pPr lvl="1"/>
            <a:r>
              <a:rPr lang="en-US" dirty="0" smtClean="0"/>
              <a:t>Understand the law/standards that apply</a:t>
            </a:r>
          </a:p>
          <a:p>
            <a:pPr lvl="1"/>
            <a:r>
              <a:rPr lang="en-US" dirty="0" smtClean="0"/>
              <a:t>Know what you want</a:t>
            </a:r>
          </a:p>
          <a:p>
            <a:pPr lvl="1"/>
            <a:r>
              <a:rPr lang="en-US" dirty="0" smtClean="0"/>
              <a:t>Know the strength of your team</a:t>
            </a:r>
          </a:p>
          <a:p>
            <a:pPr lvl="1"/>
            <a:r>
              <a:rPr lang="en-US" dirty="0" smtClean="0"/>
              <a:t>Think outside the 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334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the strength of your position</a:t>
            </a:r>
          </a:p>
          <a:p>
            <a:pPr lvl="1"/>
            <a:r>
              <a:rPr lang="en-US" dirty="0" smtClean="0"/>
              <a:t>Seek the assistance of an expert</a:t>
            </a:r>
          </a:p>
          <a:p>
            <a:pPr lvl="1"/>
            <a:r>
              <a:rPr lang="en-US" dirty="0" smtClean="0"/>
              <a:t>Have the expert participate in your meeting, if possible</a:t>
            </a:r>
          </a:p>
          <a:p>
            <a:pPr lvl="1"/>
            <a:r>
              <a:rPr lang="en-US" dirty="0" smtClean="0"/>
              <a:t>Seek an expert at the school’s expense if appropriate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79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Disability Rights Ohio (DRO) is a non-profit </a:t>
            </a:r>
            <a:r>
              <a:rPr lang="en-US" altLang="en-US" dirty="0" smtClean="0"/>
              <a:t>corporation</a:t>
            </a:r>
            <a:endParaRPr lang="en-US" altLang="en-US" dirty="0"/>
          </a:p>
          <a:p>
            <a:r>
              <a:rPr lang="en-US" altLang="en-US" dirty="0"/>
              <a:t>Ohio’s designated Protection and Advocacy System and Client Assistance </a:t>
            </a:r>
            <a:r>
              <a:rPr lang="en-US" altLang="en-US" dirty="0" smtClean="0"/>
              <a:t>Program</a:t>
            </a:r>
          </a:p>
          <a:p>
            <a:r>
              <a:rPr lang="en-US" dirty="0"/>
              <a:t>To advocate for the human, civil and legal rights of people with disabilities in </a:t>
            </a:r>
            <a:r>
              <a:rPr lang="en-US" dirty="0" smtClean="0"/>
              <a:t>Ohio</a:t>
            </a:r>
            <a:endParaRPr 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5007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the legal standards that apply</a:t>
            </a:r>
          </a:p>
          <a:p>
            <a:pPr lvl="1"/>
            <a:r>
              <a:rPr lang="en-US" dirty="0" smtClean="0"/>
              <a:t>Advocate for what your child is entitled to under the law</a:t>
            </a:r>
          </a:p>
          <a:p>
            <a:pPr lvl="1"/>
            <a:r>
              <a:rPr lang="en-US" dirty="0" smtClean="0"/>
              <a:t>Use the appropriate language</a:t>
            </a:r>
          </a:p>
          <a:p>
            <a:pPr lvl="1"/>
            <a:r>
              <a:rPr lang="en-US" dirty="0" smtClean="0"/>
              <a:t>Understand and use the correct standard for special education, related services and other services available under the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42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what you want</a:t>
            </a:r>
          </a:p>
          <a:p>
            <a:pPr lvl="1"/>
            <a:r>
              <a:rPr lang="en-US" dirty="0" smtClean="0"/>
              <a:t>Determine what you want before the meeting</a:t>
            </a:r>
          </a:p>
          <a:p>
            <a:pPr lvl="1"/>
            <a:r>
              <a:rPr lang="en-US" dirty="0" smtClean="0"/>
              <a:t>Draft a proposal to share with the team, if appropriate</a:t>
            </a:r>
          </a:p>
          <a:p>
            <a:pPr lvl="1"/>
            <a:r>
              <a:rPr lang="en-US" dirty="0" smtClean="0"/>
              <a:t>Know what you can give up and what is a deal breaker</a:t>
            </a:r>
          </a:p>
          <a:p>
            <a:pPr lvl="1"/>
            <a:r>
              <a:rPr lang="en-US" dirty="0" smtClean="0"/>
              <a:t>Be prepared to support your request with research/experts/law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458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Prepare for the meeting</a:t>
            </a:r>
          </a:p>
          <a:p>
            <a:pPr lvl="1"/>
            <a:r>
              <a:rPr lang="en-US" dirty="0" smtClean="0"/>
              <a:t>Understand the purpose of the meeting</a:t>
            </a:r>
          </a:p>
          <a:p>
            <a:pPr lvl="1"/>
            <a:r>
              <a:rPr lang="en-US" dirty="0" smtClean="0"/>
              <a:t>Ensure the necessary people will be in attendance</a:t>
            </a:r>
          </a:p>
          <a:p>
            <a:pPr lvl="1"/>
            <a:r>
              <a:rPr lang="en-US" dirty="0" smtClean="0"/>
              <a:t>Request notice from school about its position on your request</a:t>
            </a:r>
          </a:p>
          <a:p>
            <a:pPr lvl="1"/>
            <a:r>
              <a:rPr lang="en-US" dirty="0" smtClean="0"/>
              <a:t>Create an outline/agenda/bullet points of your requests (may be provide to team before meeting if appropriate)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meeting</a:t>
            </a:r>
          </a:p>
          <a:p>
            <a:pPr lvl="1"/>
            <a:r>
              <a:rPr lang="en-US" dirty="0" smtClean="0"/>
              <a:t>Stay on track by following the outline</a:t>
            </a:r>
          </a:p>
          <a:p>
            <a:pPr lvl="1"/>
            <a:r>
              <a:rPr lang="en-US" dirty="0" smtClean="0"/>
              <a:t>Focus on current issues, not the past</a:t>
            </a:r>
          </a:p>
          <a:p>
            <a:pPr lvl="1"/>
            <a:r>
              <a:rPr lang="en-US" dirty="0" smtClean="0"/>
              <a:t>Stay away from yes or no questions</a:t>
            </a:r>
          </a:p>
          <a:p>
            <a:pPr lvl="1"/>
            <a:r>
              <a:rPr lang="en-US" dirty="0" smtClean="0"/>
              <a:t>Stay calm</a:t>
            </a:r>
          </a:p>
          <a:p>
            <a:pPr lvl="1"/>
            <a:r>
              <a:rPr lang="en-US" dirty="0" smtClean="0"/>
              <a:t>Document any agreements/changes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53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meeting</a:t>
            </a:r>
          </a:p>
          <a:p>
            <a:pPr lvl="1"/>
            <a:r>
              <a:rPr lang="en-US" dirty="0" smtClean="0"/>
              <a:t>Ensure that the IEP reflects any agreements/changes</a:t>
            </a:r>
          </a:p>
          <a:p>
            <a:pPr lvl="1"/>
            <a:r>
              <a:rPr lang="en-US" dirty="0" smtClean="0"/>
              <a:t>Thank people </a:t>
            </a:r>
          </a:p>
          <a:p>
            <a:pPr lvl="1"/>
            <a:r>
              <a:rPr lang="en-US" dirty="0" smtClean="0"/>
              <a:t>Follow-up periodically to ensure that there is follow 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987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Keep the focus on your child</a:t>
            </a:r>
          </a:p>
          <a:p>
            <a:r>
              <a:rPr lang="en-US" dirty="0" smtClean="0"/>
              <a:t>Recording meetings</a:t>
            </a:r>
          </a:p>
          <a:p>
            <a:r>
              <a:rPr lang="en-US" dirty="0" smtClean="0"/>
              <a:t>Comparing your child to other children</a:t>
            </a:r>
          </a:p>
          <a:p>
            <a:r>
              <a:rPr lang="en-US" dirty="0" smtClean="0"/>
              <a:t>Insufficient time for a meeting</a:t>
            </a:r>
          </a:p>
          <a:p>
            <a:r>
              <a:rPr lang="en-US" dirty="0" smtClean="0"/>
              <a:t>Union issues</a:t>
            </a:r>
          </a:p>
          <a:p>
            <a:r>
              <a:rPr lang="en-US" dirty="0" smtClean="0"/>
              <a:t>Budget issues</a:t>
            </a:r>
          </a:p>
          <a:p>
            <a:r>
              <a:rPr lang="en-US" dirty="0" smtClean="0"/>
              <a:t>Talking about the past</a:t>
            </a:r>
          </a:p>
          <a:p>
            <a:r>
              <a:rPr lang="en-US" dirty="0" smtClean="0"/>
              <a:t>Attorneys at meetings</a:t>
            </a:r>
          </a:p>
          <a:p>
            <a:r>
              <a:rPr lang="en-US" dirty="0" smtClean="0"/>
              <a:t>Meeting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8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formal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when more formal action is needed</a:t>
            </a:r>
          </a:p>
          <a:p>
            <a:pPr lvl="1"/>
            <a:r>
              <a:rPr lang="en-US" dirty="0" smtClean="0"/>
              <a:t>Know your options</a:t>
            </a:r>
          </a:p>
          <a:p>
            <a:pPr lvl="1"/>
            <a:r>
              <a:rPr lang="en-US" dirty="0" smtClean="0"/>
              <a:t>Try to start with the least formal option</a:t>
            </a:r>
          </a:p>
          <a:p>
            <a:pPr lvl="1"/>
            <a:r>
              <a:rPr lang="en-US" dirty="0" smtClean="0"/>
              <a:t>Seek the support of an advocate</a:t>
            </a:r>
          </a:p>
          <a:p>
            <a:pPr lvl="1"/>
            <a:r>
              <a:rPr lang="en-US" dirty="0" smtClean="0"/>
              <a:t>Understand the risks and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51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6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Disability Rights Ohio</a:t>
            </a:r>
          </a:p>
          <a:p>
            <a:r>
              <a:rPr lang="en-US" dirty="0" smtClean="0"/>
              <a:t>200 Civic Center Dr., Suite 300</a:t>
            </a:r>
          </a:p>
          <a:p>
            <a:r>
              <a:rPr lang="en-US" dirty="0" smtClean="0"/>
              <a:t>Columbus, Ohio 43215</a:t>
            </a:r>
          </a:p>
          <a:p>
            <a:r>
              <a:rPr lang="en-US" dirty="0" smtClean="0"/>
              <a:t>614-466-7264</a:t>
            </a:r>
          </a:p>
          <a:p>
            <a:r>
              <a:rPr lang="en-US" dirty="0" smtClean="0"/>
              <a:t>1-800-282-9181</a:t>
            </a:r>
          </a:p>
          <a:p>
            <a:r>
              <a:rPr lang="en-US" dirty="0" smtClean="0">
                <a:hlinkClick r:id="rId3"/>
              </a:rPr>
              <a:t>www.disabilityrightsohio.org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23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John Price, Attorney</a:t>
            </a:r>
          </a:p>
          <a:p>
            <a:r>
              <a:rPr lang="en-US" dirty="0" smtClean="0"/>
              <a:t>jprice@disabilityrightsohio.org</a:t>
            </a:r>
          </a:p>
          <a:p>
            <a:endParaRPr lang="en-US" dirty="0"/>
          </a:p>
          <a:p>
            <a:r>
              <a:rPr lang="en-US" dirty="0" smtClean="0"/>
              <a:t>Kristin Hildebrant, Senior Attorney</a:t>
            </a:r>
          </a:p>
          <a:p>
            <a:r>
              <a:rPr lang="en-US" dirty="0" smtClean="0"/>
              <a:t>khildebrant@disabilityrightsohio.org</a:t>
            </a:r>
          </a:p>
          <a:p>
            <a:endParaRPr lang="en-US" dirty="0"/>
          </a:p>
          <a:p>
            <a:r>
              <a:rPr lang="en-US" dirty="0" smtClean="0"/>
              <a:t>Alison McKay, Attorney</a:t>
            </a:r>
          </a:p>
          <a:p>
            <a:r>
              <a:rPr lang="en-US" dirty="0" smtClean="0"/>
              <a:t>amckay@disabilityrightsohio.org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04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Booklet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publication of Disability Rights Ohio, available at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www.disabilityrightsohio.org/negotiation-skills-for-parents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0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we’ll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prepared</a:t>
            </a:r>
          </a:p>
          <a:p>
            <a:r>
              <a:rPr lang="en-US" dirty="0" smtClean="0"/>
              <a:t>Effective communication</a:t>
            </a:r>
          </a:p>
          <a:p>
            <a:r>
              <a:rPr lang="en-US" dirty="0" smtClean="0"/>
              <a:t>Getting good results at meetings</a:t>
            </a:r>
          </a:p>
          <a:p>
            <a:r>
              <a:rPr lang="en-US" dirty="0" smtClean="0"/>
              <a:t>Identifying barriers to success</a:t>
            </a:r>
          </a:p>
          <a:p>
            <a:r>
              <a:rPr lang="en-US" dirty="0" smtClean="0"/>
              <a:t>Responding to problems</a:t>
            </a:r>
          </a:p>
          <a:p>
            <a:r>
              <a:rPr lang="en-US" dirty="0" smtClean="0"/>
              <a:t>Remedies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prepared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prepared is important at any stage of the special education process.</a:t>
            </a:r>
          </a:p>
          <a:p>
            <a:r>
              <a:rPr lang="en-US" dirty="0" smtClean="0"/>
              <a:t>Prepared parents are more likely to get what they want.</a:t>
            </a:r>
          </a:p>
          <a:p>
            <a:r>
              <a:rPr lang="en-US" dirty="0" smtClean="0"/>
              <a:t>The school will take you more seriously if you have identified the problem and have a proposed solution.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75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prepared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review the 4 steps to preparing to negotiate:</a:t>
            </a:r>
          </a:p>
          <a:p>
            <a:r>
              <a:rPr lang="en-US" dirty="0" smtClean="0"/>
              <a:t>Identify the problem</a:t>
            </a:r>
          </a:p>
          <a:p>
            <a:r>
              <a:rPr lang="en-US" dirty="0" smtClean="0"/>
              <a:t>Identify a resolution (what you want)</a:t>
            </a:r>
          </a:p>
          <a:p>
            <a:r>
              <a:rPr lang="en-US" dirty="0" smtClean="0"/>
              <a:t>Communicate with the right person</a:t>
            </a:r>
          </a:p>
          <a:p>
            <a:r>
              <a:rPr lang="en-US" dirty="0" smtClean="0"/>
              <a:t>Determine who has the information you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731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the problem/solution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Clearly define the problem from the perspective of both sides</a:t>
            </a:r>
          </a:p>
          <a:p>
            <a:r>
              <a:rPr lang="en-US" dirty="0" smtClean="0"/>
              <a:t>Identify possible solutions-there are almost always more than one</a:t>
            </a:r>
          </a:p>
          <a:p>
            <a:r>
              <a:rPr lang="en-US" dirty="0" smtClean="0"/>
              <a:t>A consensus solution is usually easier to  implement and more likely to be effective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38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900</Words>
  <Application>Microsoft Macintosh PowerPoint</Application>
  <PresentationFormat>On-screen Show (4:3)</PresentationFormat>
  <Paragraphs>144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Negotiation Skills for Parents</vt:lpstr>
      <vt:lpstr>Who we are</vt:lpstr>
      <vt:lpstr>Contact information</vt:lpstr>
      <vt:lpstr>Presenters</vt:lpstr>
      <vt:lpstr>The Booklet</vt:lpstr>
      <vt:lpstr>What we’ll cover</vt:lpstr>
      <vt:lpstr>Getting prepared</vt:lpstr>
      <vt:lpstr>Getting prepared</vt:lpstr>
      <vt:lpstr>Identify the problem/solution</vt:lpstr>
      <vt:lpstr>Communicate with the right person</vt:lpstr>
      <vt:lpstr>Communicate with the right person</vt:lpstr>
      <vt:lpstr>Effective communication</vt:lpstr>
      <vt:lpstr>Effective communication</vt:lpstr>
      <vt:lpstr>Effective communication</vt:lpstr>
      <vt:lpstr>Effective communication</vt:lpstr>
      <vt:lpstr>Effective communication</vt:lpstr>
      <vt:lpstr>Effective communication</vt:lpstr>
      <vt:lpstr>Effective meetings</vt:lpstr>
      <vt:lpstr>Effective meetings</vt:lpstr>
      <vt:lpstr>Effective meetings</vt:lpstr>
      <vt:lpstr>Effective meetings</vt:lpstr>
      <vt:lpstr>Effective meetings</vt:lpstr>
      <vt:lpstr>Effective meetings</vt:lpstr>
      <vt:lpstr>Effective meetings</vt:lpstr>
      <vt:lpstr>Troubleshooting</vt:lpstr>
      <vt:lpstr>More formal options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Brannan</dc:creator>
  <cp:lastModifiedBy>Stacy Brannan</cp:lastModifiedBy>
  <cp:revision>42</cp:revision>
  <cp:lastPrinted>2019-09-04T15:57:44Z</cp:lastPrinted>
  <dcterms:created xsi:type="dcterms:W3CDTF">2014-05-01T21:59:55Z</dcterms:created>
  <dcterms:modified xsi:type="dcterms:W3CDTF">2019-09-05T12:41:45Z</dcterms:modified>
</cp:coreProperties>
</file>